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409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7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9" Type="http://schemas.openxmlformats.org/officeDocument/2006/relationships/notesSlide" Target="../notesSlides/notesSlide1.xml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63.xml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3282315" y="-8890"/>
            <a:ext cx="2771140" cy="6623685"/>
            <a:chOff x="4695" y="-14"/>
            <a:chExt cx="4364" cy="10431"/>
          </a:xfrm>
        </p:grpSpPr>
        <p:pic>
          <p:nvPicPr>
            <p:cNvPr id="5" name="图片 2" descr="272_exposure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4695" y="-14"/>
              <a:ext cx="4365" cy="2608"/>
            </a:xfrm>
            <a:prstGeom prst="rect">
              <a:avLst/>
            </a:prstGeom>
          </p:spPr>
        </p:pic>
        <p:pic>
          <p:nvPicPr>
            <p:cNvPr id="9" name="图片 8" descr="13_exposure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695" y="2593"/>
              <a:ext cx="4365" cy="2608"/>
            </a:xfrm>
            <a:prstGeom prst="rect">
              <a:avLst/>
            </a:prstGeom>
          </p:spPr>
        </p:pic>
        <p:pic>
          <p:nvPicPr>
            <p:cNvPr id="13" name="图片 12" descr="112_exposure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695" y="5201"/>
              <a:ext cx="4365" cy="2608"/>
            </a:xfrm>
            <a:prstGeom prst="rect">
              <a:avLst/>
            </a:prstGeom>
          </p:spPr>
        </p:pic>
        <p:pic>
          <p:nvPicPr>
            <p:cNvPr id="17" name="图片 16" descr="250_exposure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4695" y="7809"/>
              <a:ext cx="4365" cy="2608"/>
            </a:xfrm>
            <a:prstGeom prst="rect">
              <a:avLst/>
            </a:prstGeom>
          </p:spPr>
        </p:pic>
      </p:grpSp>
      <p:grpSp>
        <p:nvGrpSpPr>
          <p:cNvPr id="54" name="组合 53"/>
          <p:cNvGrpSpPr/>
          <p:nvPr/>
        </p:nvGrpSpPr>
        <p:grpSpPr>
          <a:xfrm>
            <a:off x="6145530" y="-10160"/>
            <a:ext cx="2771140" cy="6624955"/>
            <a:chOff x="9182" y="-16"/>
            <a:chExt cx="4364" cy="10433"/>
          </a:xfrm>
        </p:grpSpPr>
        <p:pic>
          <p:nvPicPr>
            <p:cNvPr id="6" name="图片 3" descr="272_our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9182" y="-16"/>
              <a:ext cx="4365" cy="2608"/>
            </a:xfrm>
            <a:prstGeom prst="rect">
              <a:avLst/>
            </a:prstGeom>
          </p:spPr>
        </p:pic>
        <p:pic>
          <p:nvPicPr>
            <p:cNvPr id="10" name="图片 9" descr="13_our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9182" y="2593"/>
              <a:ext cx="4365" cy="2608"/>
            </a:xfrm>
            <a:prstGeom prst="rect">
              <a:avLst/>
            </a:prstGeom>
          </p:spPr>
        </p:pic>
        <p:pic>
          <p:nvPicPr>
            <p:cNvPr id="14" name="图片 13" descr="112_our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9182" y="5201"/>
              <a:ext cx="4365" cy="2608"/>
            </a:xfrm>
            <a:prstGeom prst="rect">
              <a:avLst/>
            </a:prstGeom>
          </p:spPr>
        </p:pic>
        <p:pic>
          <p:nvPicPr>
            <p:cNvPr id="18" name="图片 17" descr="250_our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9182" y="7809"/>
              <a:ext cx="4365" cy="2608"/>
            </a:xfrm>
            <a:prstGeom prst="rect">
              <a:avLst/>
            </a:prstGeom>
          </p:spPr>
        </p:pic>
      </p:grpSp>
      <p:grpSp>
        <p:nvGrpSpPr>
          <p:cNvPr id="55" name="组合 54"/>
          <p:cNvGrpSpPr/>
          <p:nvPr/>
        </p:nvGrpSpPr>
        <p:grpSpPr>
          <a:xfrm>
            <a:off x="9008110" y="0"/>
            <a:ext cx="2771140" cy="6614160"/>
            <a:chOff x="13712" y="0"/>
            <a:chExt cx="4364" cy="10416"/>
          </a:xfrm>
        </p:grpSpPr>
        <p:pic>
          <p:nvPicPr>
            <p:cNvPr id="7" name="图片 4" descr="272_label"/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13712" y="0"/>
              <a:ext cx="4365" cy="2608"/>
            </a:xfrm>
            <a:prstGeom prst="rect">
              <a:avLst/>
            </a:prstGeom>
          </p:spPr>
        </p:pic>
        <p:pic>
          <p:nvPicPr>
            <p:cNvPr id="11" name="图片 10" descr="13_label"/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13712" y="2592"/>
              <a:ext cx="4365" cy="2608"/>
            </a:xfrm>
            <a:prstGeom prst="rect">
              <a:avLst/>
            </a:prstGeom>
          </p:spPr>
        </p:pic>
        <p:pic>
          <p:nvPicPr>
            <p:cNvPr id="15" name="图片 14" descr="112_label"/>
            <p:cNvPicPr/>
            <p:nvPr/>
          </p:nvPicPr>
          <p:blipFill>
            <a:blip r:embed="rId11"/>
            <a:stretch>
              <a:fillRect/>
            </a:stretch>
          </p:blipFill>
          <p:spPr>
            <a:xfrm>
              <a:off x="13712" y="5200"/>
              <a:ext cx="4365" cy="2608"/>
            </a:xfrm>
            <a:prstGeom prst="rect">
              <a:avLst/>
            </a:prstGeom>
          </p:spPr>
        </p:pic>
        <p:pic>
          <p:nvPicPr>
            <p:cNvPr id="19" name="图片 18" descr="250_label"/>
            <p:cNvPicPr/>
            <p:nvPr/>
          </p:nvPicPr>
          <p:blipFill>
            <a:blip r:embed="rId12"/>
            <a:stretch>
              <a:fillRect/>
            </a:stretch>
          </p:blipFill>
          <p:spPr>
            <a:xfrm>
              <a:off x="13712" y="7808"/>
              <a:ext cx="4365" cy="2608"/>
            </a:xfrm>
            <a:prstGeom prst="rect">
              <a:avLst/>
            </a:prstGeom>
          </p:spPr>
        </p:pic>
      </p:grpSp>
      <p:pic>
        <p:nvPicPr>
          <p:cNvPr id="4" name="图片 1" descr="272_deepfuse"/>
          <p:cNvPicPr/>
          <p:nvPr/>
        </p:nvPicPr>
        <p:blipFill>
          <a:blip r:embed="rId13"/>
          <a:stretch>
            <a:fillRect/>
          </a:stretch>
        </p:blipFill>
        <p:spPr>
          <a:xfrm>
            <a:off x="410210" y="-8890"/>
            <a:ext cx="2771775" cy="1656080"/>
          </a:xfrm>
          <a:prstGeom prst="rect">
            <a:avLst/>
          </a:prstGeom>
        </p:spPr>
      </p:pic>
      <p:pic>
        <p:nvPicPr>
          <p:cNvPr id="8" name="图片 7" descr="13_deepfuse"/>
          <p:cNvPicPr/>
          <p:nvPr/>
        </p:nvPicPr>
        <p:blipFill>
          <a:blip r:embed="rId14"/>
          <a:stretch>
            <a:fillRect/>
          </a:stretch>
        </p:blipFill>
        <p:spPr>
          <a:xfrm>
            <a:off x="410210" y="1646555"/>
            <a:ext cx="2771775" cy="1656080"/>
          </a:xfrm>
          <a:prstGeom prst="rect">
            <a:avLst/>
          </a:prstGeom>
        </p:spPr>
      </p:pic>
      <p:pic>
        <p:nvPicPr>
          <p:cNvPr id="12" name="图片 11" descr="112_deepfuse"/>
          <p:cNvPicPr/>
          <p:nvPr/>
        </p:nvPicPr>
        <p:blipFill>
          <a:blip r:embed="rId15"/>
          <a:stretch>
            <a:fillRect/>
          </a:stretch>
        </p:blipFill>
        <p:spPr>
          <a:xfrm>
            <a:off x="410210" y="3302635"/>
            <a:ext cx="2771775" cy="1656080"/>
          </a:xfrm>
          <a:prstGeom prst="rect">
            <a:avLst/>
          </a:prstGeom>
        </p:spPr>
      </p:pic>
      <p:pic>
        <p:nvPicPr>
          <p:cNvPr id="16" name="图片 15" descr="250_deepfuse"/>
          <p:cNvPicPr/>
          <p:nvPr/>
        </p:nvPicPr>
        <p:blipFill>
          <a:blip r:embed="rId16"/>
          <a:stretch>
            <a:fillRect/>
          </a:stretch>
        </p:blipFill>
        <p:spPr>
          <a:xfrm>
            <a:off x="410210" y="4958715"/>
            <a:ext cx="2771775" cy="165608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576580" y="6614795"/>
            <a:ext cx="21672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(a) DeepFuse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3584575" y="6614160"/>
            <a:ext cx="21672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(b) Mertens09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6447790" y="6614160"/>
            <a:ext cx="21672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(c) Proposed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9310370" y="6614160"/>
            <a:ext cx="21672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(d) Reference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7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</Words>
  <Application>WPS 演示</Application>
  <PresentationFormat>宽屏</PresentationFormat>
  <Paragraphs>8</Paragraphs>
  <Slides>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0" baseType="lpstr">
      <vt:lpstr>Arial</vt:lpstr>
      <vt:lpstr>SimSun</vt:lpstr>
      <vt:lpstr>Wingdings</vt:lpstr>
      <vt:lpstr>Microsoft YaHei</vt:lpstr>
      <vt:lpstr>Wingdings</vt:lpstr>
      <vt:lpstr>Arial Unicode MS</vt:lpstr>
      <vt:lpstr>Calibri</vt:lpstr>
      <vt:lpstr>Times New Roman</vt:lpstr>
      <vt:lpstr>Office 主题​​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凹里袄</cp:lastModifiedBy>
  <cp:revision>152</cp:revision>
  <dcterms:created xsi:type="dcterms:W3CDTF">2019-06-19T02:08:00Z</dcterms:created>
  <dcterms:modified xsi:type="dcterms:W3CDTF">2021-04-14T02:23:19Z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2052-11.1.0.10463</vt:lpwstr>
  </property>
  <property fmtid="{D5CDD505-2E9C-101B-9397-08002B2CF9AE}" pid="3" name="ICV">
    <vt:lpwstr>3CCEADE21D4D4C8E883F0AF5F53C966B</vt:lpwstr>
  </property>
</Properties>
</file>